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7EA9-E342-4DC5-A550-9D3158F677EE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CE3AC-EF3D-4C9D-A15E-DE08E2900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7EA9-E342-4DC5-A550-9D3158F677EE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CE3AC-EF3D-4C9D-A15E-DE08E2900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7EA9-E342-4DC5-A550-9D3158F677EE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CE3AC-EF3D-4C9D-A15E-DE08E2900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7EA9-E342-4DC5-A550-9D3158F677EE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CE3AC-EF3D-4C9D-A15E-DE08E2900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7EA9-E342-4DC5-A550-9D3158F677EE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CE3AC-EF3D-4C9D-A15E-DE08E2900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7EA9-E342-4DC5-A550-9D3158F677EE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CE3AC-EF3D-4C9D-A15E-DE08E2900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7EA9-E342-4DC5-A550-9D3158F677EE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CE3AC-EF3D-4C9D-A15E-DE08E2900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7EA9-E342-4DC5-A550-9D3158F677EE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CE3AC-EF3D-4C9D-A15E-DE08E2900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7EA9-E342-4DC5-A550-9D3158F677EE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CE3AC-EF3D-4C9D-A15E-DE08E2900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7EA9-E342-4DC5-A550-9D3158F677EE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CE3AC-EF3D-4C9D-A15E-DE08E2900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7EA9-E342-4DC5-A550-9D3158F677EE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CE3AC-EF3D-4C9D-A15E-DE08E2900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E7EA9-E342-4DC5-A550-9D3158F677EE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CE3AC-EF3D-4C9D-A15E-DE08E2900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amarika.typepad.com/.shared/image.html?/photos/uncategorized/eb06is_0064563_100c1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1470025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mtClean="0"/>
          </a:p>
        </p:txBody>
      </p:sp>
      <p:pic>
        <p:nvPicPr>
          <p:cNvPr id="2052" name="Picture 2" descr="http://www.shinystyle.tv/Academy%20of%20Art%20Univ.%20fashion%20sh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19200"/>
            <a:ext cx="73533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3316" name="Picture 2" descr="http://www.germes-online.com/direct/dbimage/50306099/Ladies__Winter_Co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95400"/>
            <a:ext cx="4267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 descr="Eb06is_0064563_100c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1524000"/>
            <a:ext cx="472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4340" name="Picture 2" descr="http://marshawedding.files.wordpress.com/2008/05/shoes20from20d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1200"/>
            <a:ext cx="47815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http://www.shoelowdown.com/images/RockportMarginMensOxfordShoes_10174/rockport_margin_mens_oxford_shoes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24000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5364" name="Picture 2" descr="http://www.germes-online.com/direct/dbimage/50300160/Angora_Blend_Sock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371600"/>
            <a:ext cx="4495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6388" name="Picture 2" descr="http://www.bouncergear.com/images/uploads/TurtleSkin-Duty-Gloves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524000"/>
            <a:ext cx="56769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7412" name="Picture 2" descr="http://i76.photobucket.com/albums/j4/cnrward/Style%20and%20Clothing%20pics/Blackholidaydresse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67056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8436" name="Picture 2" descr="http://www.moonbattery.com/archives/mexican-sombrer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357187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http://www.abeeseekidstuff.com.au/images/flower-sun-ha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1219200"/>
            <a:ext cx="5638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9460" name="Picture 2" descr="http://www.lakewoodconferences.com/direct/dbimage/50181738/Blou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295400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http://www.gwapasila.com/uploaded_images/burgundy_blouse_front-7559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1219200"/>
            <a:ext cx="4800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1524000" y="228600"/>
            <a:ext cx="8229600" cy="1143000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pic>
        <p:nvPicPr>
          <p:cNvPr id="20484" name="Picture 2" descr="http://bigleatherbelts.com/images/belt001-brown-chp-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1200"/>
            <a:ext cx="43973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http://images.google.com/url?q=http://www.global-b2b-network.com/direct/dbimage/50202145/Cotton_Belt.jpg&amp;usg=AFQjCNHk0G28uQzOoUq-NEDcsDGMvQ3Zh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685800"/>
            <a:ext cx="4648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				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1508" name="Picture 2" descr="http://www.gap.com/Asset_Archive/GPWeb/Assets/Product/380/380148/main/gp380148-00p01v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57200"/>
            <a:ext cx="4267200" cy="566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2532" name="Picture 2" descr="http://i28.tinypic.com/2821ens.jpg%20alt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2971800" cy="651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89038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4098" name="Picture 2" descr="http://www.ac-nancy-metz.fr/enseign/anglais/Henry/clothes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19200"/>
            <a:ext cx="8048625" cy="5638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			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3556" name="Picture 2" descr="http://www.thecatspjs.com/assets/images/items/micro-fiber-robes/micro-fiber-robes-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438943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4580" name="Picture 4" descr="http://universalarticle.com/blog/wp-content/photos/nyyankees_fitt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1447800"/>
            <a:ext cx="46863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6" descr="http://www.peterglenn.com/pglenn/assets/product_images/079774L_SPYD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33600"/>
            <a:ext cx="4114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5604" name="Picture 2" descr="http://www.californiagoldentrout.org/shi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4191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6628" name="Picture 2" descr="http://www.marshallsclothingcompany.com/usrimage/true_religion_jea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511300"/>
            <a:ext cx="4800600" cy="534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7652" name="Picture 2" descr="http://www.stpaulrealestateblog.com/st_paul_real_estate/images/2007/08/15/shor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4" descr="http://pub.tv2.no/multimedia/na/archive/00247/kjendiser_i_shorts_247961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3048000"/>
            <a:ext cx="7315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8676" name="Picture 2" descr="http://images.asia.ru/img/alibaba/photo/51734532/Bathing_Su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0"/>
            <a:ext cx="4953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4" descr="http://www.kaddoz.com/items/3232/0_default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048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9700" name="Picture 2" descr="http://myeyeofjudgment.com/wp-content/uploads/2008/04/suitca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343025"/>
            <a:ext cx="5715000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6148" name="Picture 2" descr="http://img.alibaba.com/photo/11678425/100_Lambs_Wool_Machine_Washable_Swea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219200"/>
            <a:ext cx="5638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7172" name="Picture 2" descr="http://keemanxp.com/blog/wp-content/uploads/image/sheep_pj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5052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828800" y="228600"/>
            <a:ext cx="8229600" cy="1143000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8196" name="Picture 2" descr="http://www.lifeinitaly.com/fashion/img/clooney_su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3978275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9220" name="Picture 2" descr="http://www.woodruffforpets.com/embroidered/navy_jacket_embroider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450691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 descr="http://www.lakewoodconferences.com/direct/dbimage/50298089/Men_s_Su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71600"/>
            <a:ext cx="4419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0244" name="Picture 2" descr="http://i.treehugger.com/files/th_images/pan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5638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4" descr="http://ecx.images-amazon.com/images/I/41TV6TB91GL._SL500_AA280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1752600"/>
            <a:ext cx="5105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1268" name="Picture 2" descr="http://ruthreedantiques.net/store/images/hankercheif%20poppie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47800"/>
            <a:ext cx="586740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2292" name="Picture 2" descr="http://www.geekalerts.com/u/superman-t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47800"/>
            <a:ext cx="6553200" cy="510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On-screen Show (4:3)</PresentationFormat>
  <Paragraphs>7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    </vt:lpstr>
      <vt:lpstr>Slide 19</vt:lpstr>
      <vt:lpstr>   </vt:lpstr>
      <vt:lpstr>Slide 21</vt:lpstr>
      <vt:lpstr>Slide 22</vt:lpstr>
      <vt:lpstr>Slide 23</vt:lpstr>
      <vt:lpstr>Slide 24</vt:lpstr>
      <vt:lpstr>Slide 25</vt:lpstr>
      <vt:lpstr>Slide 26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2008-11-05T20:15:08Z</dcterms:created>
  <dcterms:modified xsi:type="dcterms:W3CDTF">2008-11-05T20:52:43Z</dcterms:modified>
</cp:coreProperties>
</file>